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442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82644-8E49-4601-9750-A236BBBFD92E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9AC9E-FCDB-4C0D-A793-410C5B7C39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9AC9E-FCDB-4C0D-A793-410C5B7C399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r>
              <a:rPr lang="sr-Cyrl-RS" smtClean="0"/>
              <a:t>21.03.2020.</a:t>
            </a: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6564B98-AB63-46E9-8A56-45E9C5DFF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21.03.2020.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64B98-AB63-46E9-8A56-45E9C5DFF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r>
              <a:rPr lang="sr-Cyrl-RS" smtClean="0"/>
              <a:t>21.03.2020.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6564B98-AB63-46E9-8A56-45E9C5DFF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21.03.2020.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64B98-AB63-46E9-8A56-45E9C5DFF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sr-Cyrl-RS" smtClean="0"/>
              <a:t>21.03.2020.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6564B98-AB63-46E9-8A56-45E9C5DFF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21.03.2020.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64B98-AB63-46E9-8A56-45E9C5DFF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21.03.2020.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64B98-AB63-46E9-8A56-45E9C5DFF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21.03.2020.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64B98-AB63-46E9-8A56-45E9C5DFF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sr-Cyrl-RS" smtClean="0"/>
              <a:t>21.03.2020.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64B98-AB63-46E9-8A56-45E9C5DFF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21.03.2020.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64B98-AB63-46E9-8A56-45E9C5DFF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21.03.2020.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64B98-AB63-46E9-8A56-45E9C5DFFE7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sr-Cyrl-RS" smtClean="0"/>
              <a:t>21.03.2020.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6564B98-AB63-46E9-8A56-45E9C5DFFE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checker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Субота,</a:t>
            </a:r>
            <a:br>
              <a:rPr lang="sr-Cyrl-RS" dirty="0" smtClean="0"/>
            </a:br>
            <a:r>
              <a:rPr lang="sr-Cyrl-RS" dirty="0" smtClean="0"/>
              <a:t>21.03.2020.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317896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solidFill>
                  <a:srgbClr val="002060"/>
                </a:solidFill>
              </a:rPr>
              <a:t>П о л и н о м и</a:t>
            </a:r>
          </a:p>
          <a:p>
            <a:r>
              <a:rPr lang="sr-Cyrl-RS" sz="3200" dirty="0" smtClean="0">
                <a:solidFill>
                  <a:srgbClr val="002060"/>
                </a:solidFill>
              </a:rPr>
              <a:t>с</a:t>
            </a:r>
            <a:r>
              <a:rPr lang="sr-Cyrl-RS" sz="3200" dirty="0" smtClean="0">
                <a:solidFill>
                  <a:srgbClr val="002060"/>
                </a:solidFill>
              </a:rPr>
              <a:t>истематизација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 smtClean="0"/>
              <a:t>21.03.2020.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4B98-AB63-46E9-8A56-45E9C5DFFE7C}" type="slidenum">
              <a:rPr lang="en-US" smtClean="0"/>
              <a:t>1</a:t>
            </a:fld>
            <a:endParaRPr lang="en-US"/>
          </a:p>
        </p:txBody>
      </p:sp>
      <p:sp>
        <p:nvSpPr>
          <p:cNvPr id="8" name="Cloud 7"/>
          <p:cNvSpPr/>
          <p:nvPr/>
        </p:nvSpPr>
        <p:spPr>
          <a:xfrm>
            <a:off x="285720" y="642918"/>
            <a:ext cx="2286016" cy="221457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dirty="0" smtClean="0"/>
              <a:t>7. разред</a:t>
            </a:r>
            <a:endParaRPr lang="en-US" sz="2000" dirty="0"/>
          </a:p>
        </p:txBody>
      </p:sp>
      <p:sp>
        <p:nvSpPr>
          <p:cNvPr id="9" name="Smiley Face 8"/>
          <p:cNvSpPr/>
          <p:nvPr/>
        </p:nvSpPr>
        <p:spPr>
          <a:xfrm>
            <a:off x="357158" y="3929066"/>
            <a:ext cx="1857388" cy="178595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Click="0" advTm="7000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7239000" cy="82012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sr-Cyrl-RS" sz="4900" b="0" dirty="0" smtClean="0">
                <a:solidFill>
                  <a:schemeClr val="tx2"/>
                </a:solidFill>
              </a:rPr>
              <a:t>Поштовани ученици</a:t>
            </a:r>
            <a:r>
              <a:rPr lang="sr-Latn-RS" b="0" dirty="0" smtClean="0"/>
              <a:t>,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bg2">
                    <a:lumMod val="25000"/>
                  </a:schemeClr>
                </a:solidFill>
              </a:rPr>
              <a:t>На крају наше прве наставне недеље,</a:t>
            </a:r>
            <a:r>
              <a:rPr lang="sr-Latn-R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bg2">
                    <a:lumMod val="25000"/>
                  </a:schemeClr>
                </a:solidFill>
              </a:rPr>
              <a:t>у</a:t>
            </a:r>
            <a:r>
              <a:rPr lang="sr-Latn-R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bg2">
                    <a:lumMod val="25000"/>
                  </a:schemeClr>
                </a:solidFill>
              </a:rPr>
              <a:t>новим околностима</a:t>
            </a:r>
            <a:r>
              <a:rPr lang="sr-Latn-RS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sr-Cyrl-RS" dirty="0" smtClean="0">
                <a:solidFill>
                  <a:schemeClr val="bg2">
                    <a:lumMod val="25000"/>
                  </a:schemeClr>
                </a:solidFill>
              </a:rPr>
              <a:t>сумираћемо градиво из области </a:t>
            </a:r>
            <a:r>
              <a:rPr lang="sr-Cyrl-RS" dirty="0" smtClean="0">
                <a:solidFill>
                  <a:srgbClr val="002060"/>
                </a:solidFill>
              </a:rPr>
              <a:t>П о л и н о м и.</a:t>
            </a:r>
            <a:endParaRPr lang="sr-Latn-R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r-Latn-R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sr-Cyrl-RS" dirty="0" smtClean="0">
                <a:solidFill>
                  <a:schemeClr val="bg2">
                    <a:lumMod val="25000"/>
                  </a:schemeClr>
                </a:solidFill>
              </a:rPr>
              <a:t>Као материјал за рад припремила сам вам задатке за вежбање.</a:t>
            </a:r>
            <a:endParaRPr lang="sr-Latn-RS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sr-Latn-R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sr-Cyrl-RS" dirty="0" smtClean="0">
                <a:solidFill>
                  <a:schemeClr val="bg2">
                    <a:lumMod val="25000"/>
                  </a:schemeClr>
                </a:solidFill>
              </a:rPr>
              <a:t>Дакле, следеће задатке вежбате код куће и њих ми </a:t>
            </a:r>
            <a:r>
              <a:rPr lang="sr-Cyrl-RS" dirty="0" smtClean="0">
                <a:solidFill>
                  <a:srgbClr val="C00000"/>
                </a:solidFill>
              </a:rPr>
              <a:t>не шаљете </a:t>
            </a:r>
            <a:r>
              <a:rPr lang="sr-Cyrl-RS" dirty="0" smtClean="0">
                <a:solidFill>
                  <a:schemeClr val="bg2">
                    <a:lumMod val="25000"/>
                  </a:schemeClr>
                </a:solidFill>
              </a:rPr>
              <a:t>као домаћи задатак.</a:t>
            </a:r>
            <a:endParaRPr lang="sr-Latn-RS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 smtClean="0"/>
              <a:t>21.03.2020.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4B98-AB63-46E9-8A56-45E9C5DFFE7C}" type="slidenum">
              <a:rPr lang="en-US" smtClean="0"/>
              <a:t>2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43636" y="57864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Click="0" advTm="10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>
            <a:normAutofit/>
          </a:bodyPr>
          <a:lstStyle/>
          <a:p>
            <a:r>
              <a:rPr lang="sr-Cyrl-RS" dirty="0" smtClean="0"/>
              <a:t>Уколико имате било коју недоумицу, питање или потешкоћу при изради задатака ту сам да помогнем и растерам сиве облаке </a:t>
            </a:r>
            <a:r>
              <a:rPr lang="sr-Cyrl-RS" dirty="0" smtClean="0">
                <a:sym typeface="Wingdings" pitchFamily="2" charset="2"/>
              </a:rPr>
              <a:t></a:t>
            </a:r>
          </a:p>
          <a:p>
            <a:r>
              <a:rPr lang="sr-Cyrl-RS" dirty="0" smtClean="0">
                <a:sym typeface="Wingdings" pitchFamily="2" charset="2"/>
              </a:rPr>
              <a:t>И, да, добро сте разумели, следе задаци за вежбање ...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Latn-RS" dirty="0" smtClean="0">
              <a:sym typeface="Wingdings" pitchFamily="2" charset="2"/>
            </a:endParaRP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1500166" y="3786190"/>
            <a:ext cx="484632" cy="978408"/>
          </a:xfrm>
          <a:prstGeom prst="downArrow">
            <a:avLst>
              <a:gd name="adj1" fmla="val 4419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3214678" y="442913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857752" y="521495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 smtClean="0"/>
              <a:t>21.03.2020.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4B98-AB63-46E9-8A56-45E9C5DFFE7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 spd="slow" advClick="0" advTm="1000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>
                <a:sym typeface="Wingdings" pitchFamily="2" charset="2"/>
              </a:rPr>
              <a:t>1.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полинома</a:t>
            </a:r>
            <a:r>
              <a:rPr lang="en-US" dirty="0" smtClean="0"/>
              <a:t> 16x² - 9x + 1 </a:t>
            </a:r>
            <a:r>
              <a:rPr lang="en-US" dirty="0" err="1" smtClean="0"/>
              <a:t>одузми</a:t>
            </a:r>
            <a:r>
              <a:rPr lang="en-US" dirty="0" smtClean="0"/>
              <a:t> </a:t>
            </a:r>
            <a:r>
              <a:rPr lang="en-US" dirty="0" err="1" smtClean="0"/>
              <a:t>квадрат</a:t>
            </a:r>
            <a:r>
              <a:rPr lang="en-US" dirty="0" smtClean="0"/>
              <a:t> </a:t>
            </a:r>
            <a:r>
              <a:rPr lang="en-US" dirty="0" err="1" smtClean="0"/>
              <a:t>бинома</a:t>
            </a:r>
            <a:r>
              <a:rPr lang="en-US" dirty="0" smtClean="0"/>
              <a:t> 4x - 1, </a:t>
            </a:r>
            <a:r>
              <a:rPr lang="en-US" dirty="0" err="1" smtClean="0"/>
              <a:t>па</a:t>
            </a:r>
            <a:r>
              <a:rPr lang="en-US" dirty="0" smtClean="0"/>
              <a:t> </a:t>
            </a:r>
            <a:r>
              <a:rPr lang="en-US" dirty="0" err="1" smtClean="0"/>
              <a:t>одреди</a:t>
            </a:r>
            <a:r>
              <a:rPr lang="en-US" dirty="0" smtClean="0"/>
              <a:t> </a:t>
            </a:r>
            <a:r>
              <a:rPr lang="en-US" dirty="0" err="1" smtClean="0"/>
              <a:t>бројевну</a:t>
            </a:r>
            <a:r>
              <a:rPr lang="en-US" dirty="0" smtClean="0"/>
              <a:t> </a:t>
            </a:r>
            <a:r>
              <a:rPr lang="en-US" dirty="0" err="1" smtClean="0"/>
              <a:t>вредност</a:t>
            </a:r>
            <a:r>
              <a:rPr lang="en-US" dirty="0" smtClean="0"/>
              <a:t> </a:t>
            </a:r>
            <a:r>
              <a:rPr lang="en-US" dirty="0" err="1" smtClean="0"/>
              <a:t>добијеног</a:t>
            </a:r>
            <a:r>
              <a:rPr lang="en-US" dirty="0" smtClean="0"/>
              <a:t> </a:t>
            </a:r>
            <a:r>
              <a:rPr lang="en-US" dirty="0" err="1" smtClean="0"/>
              <a:t>полинома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x = </a:t>
            </a:r>
            <a:r>
              <a:rPr lang="sr-Latn-RS" dirty="0" smtClean="0"/>
              <a:t>-2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Latn-RS" dirty="0" smtClean="0"/>
              <a:t>2.</a:t>
            </a:r>
            <a:r>
              <a:rPr lang="en-US" dirty="0" smtClean="0"/>
              <a:t> </a:t>
            </a:r>
            <a:r>
              <a:rPr lang="en-US" dirty="0" err="1" smtClean="0"/>
              <a:t>Израчунај</a:t>
            </a:r>
            <a:r>
              <a:rPr lang="en-US" dirty="0" smtClean="0"/>
              <a:t> </a:t>
            </a:r>
            <a:r>
              <a:rPr lang="en-US" dirty="0" err="1" smtClean="0"/>
              <a:t>обим</a:t>
            </a:r>
            <a:r>
              <a:rPr lang="en-US" dirty="0" smtClean="0"/>
              <a:t> и </a:t>
            </a:r>
            <a:r>
              <a:rPr lang="en-US" dirty="0" err="1" smtClean="0"/>
              <a:t>површину</a:t>
            </a:r>
            <a:r>
              <a:rPr lang="en-US" dirty="0" smtClean="0"/>
              <a:t> </a:t>
            </a:r>
            <a:r>
              <a:rPr lang="en-US" dirty="0" err="1" smtClean="0"/>
              <a:t>правоуглог</a:t>
            </a:r>
            <a:r>
              <a:rPr lang="en-US" dirty="0" smtClean="0"/>
              <a:t> </a:t>
            </a:r>
            <a:r>
              <a:rPr lang="en-US" dirty="0" err="1" smtClean="0"/>
              <a:t>троугла</a:t>
            </a:r>
            <a:r>
              <a:rPr lang="en-US" dirty="0" smtClean="0"/>
              <a:t> </a:t>
            </a:r>
            <a:r>
              <a:rPr lang="en-US" dirty="0" err="1" smtClean="0"/>
              <a:t>чија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једна</a:t>
            </a:r>
            <a:r>
              <a:rPr lang="en-US" dirty="0" smtClean="0"/>
              <a:t> </a:t>
            </a:r>
            <a:r>
              <a:rPr lang="en-US" dirty="0" err="1" smtClean="0"/>
              <a:t>катета</a:t>
            </a:r>
            <a:r>
              <a:rPr lang="en-US" dirty="0" smtClean="0"/>
              <a:t> 24cm, а </a:t>
            </a:r>
            <a:r>
              <a:rPr lang="en-US" dirty="0" err="1" smtClean="0"/>
              <a:t>друга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краћа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хипотенузе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smtClean="0"/>
              <a:t>8cm</a:t>
            </a:r>
            <a:r>
              <a:rPr lang="sr-Cyrl-RS" dirty="0" smtClean="0"/>
              <a:t>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 smtClean="0"/>
              <a:t>21.03.2020.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4B98-AB63-46E9-8A56-45E9C5DFFE7C}" type="slidenum">
              <a:rPr lang="en-US" smtClean="0"/>
              <a:t>4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43636" y="5214950"/>
            <a:ext cx="12641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Click="0" advTm="1000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Latn-RS" dirty="0" smtClean="0"/>
              <a:t>3. </a:t>
            </a:r>
            <a:r>
              <a:rPr lang="en-US" dirty="0" err="1" smtClean="0"/>
              <a:t>Одреди</a:t>
            </a:r>
            <a:r>
              <a:rPr lang="en-US" dirty="0" smtClean="0"/>
              <a:t> </a:t>
            </a:r>
            <a:r>
              <a:rPr lang="en-US" dirty="0" err="1" smtClean="0"/>
              <a:t>збир</a:t>
            </a:r>
            <a:r>
              <a:rPr lang="en-US" dirty="0" smtClean="0"/>
              <a:t> и </a:t>
            </a:r>
            <a:r>
              <a:rPr lang="en-US" dirty="0" err="1" smtClean="0"/>
              <a:t>разлику</a:t>
            </a:r>
            <a:r>
              <a:rPr lang="en-US" dirty="0" smtClean="0"/>
              <a:t> </a:t>
            </a:r>
            <a:r>
              <a:rPr lang="en-US" dirty="0" err="1" smtClean="0"/>
              <a:t>полинома</a:t>
            </a:r>
            <a:r>
              <a:rPr lang="en-US" dirty="0" smtClean="0"/>
              <a:t> </a:t>
            </a:r>
            <a:endParaRPr lang="sr-Latn-RS" dirty="0" smtClean="0"/>
          </a:p>
          <a:p>
            <a:pPr>
              <a:buNone/>
            </a:pPr>
            <a:r>
              <a:rPr lang="en-US" dirty="0" smtClean="0"/>
              <a:t>А= 2x</a:t>
            </a:r>
            <a:r>
              <a:rPr lang="en-US" baseline="30000" dirty="0" smtClean="0"/>
              <a:t>6</a:t>
            </a:r>
            <a:r>
              <a:rPr lang="en-US" dirty="0" smtClean="0"/>
              <a:t> - 3x</a:t>
            </a:r>
            <a:r>
              <a:rPr lang="en-US" baseline="30000" dirty="0" smtClean="0"/>
              <a:t>5 </a:t>
            </a:r>
            <a:r>
              <a:rPr lang="en-US" dirty="0" smtClean="0"/>
              <a:t>+ 5x</a:t>
            </a:r>
            <a:r>
              <a:rPr lang="en-US" baseline="30000" dirty="0" smtClean="0"/>
              <a:t>2 </a:t>
            </a:r>
            <a:r>
              <a:rPr lang="en-US" dirty="0" smtClean="0"/>
              <a:t>- x</a:t>
            </a:r>
            <a:r>
              <a:rPr lang="en-US" baseline="30000" dirty="0" smtClean="0"/>
              <a:t>4</a:t>
            </a:r>
            <a:r>
              <a:rPr lang="en-US" dirty="0" smtClean="0"/>
              <a:t> + 2x </a:t>
            </a:r>
            <a:r>
              <a:rPr lang="sr-Latn-RS" dirty="0" smtClean="0"/>
              <a:t>  </a:t>
            </a:r>
            <a:r>
              <a:rPr lang="en-US" dirty="0" smtClean="0"/>
              <a:t>и</a:t>
            </a:r>
            <a:endParaRPr lang="sr-Latn-RS" dirty="0" smtClean="0"/>
          </a:p>
          <a:p>
            <a:pPr>
              <a:buNone/>
            </a:pPr>
            <a:r>
              <a:rPr lang="en-US" dirty="0" smtClean="0"/>
              <a:t>B = 5x</a:t>
            </a:r>
            <a:r>
              <a:rPr lang="en-US" baseline="30000" dirty="0" smtClean="0"/>
              <a:t>4</a:t>
            </a:r>
            <a:r>
              <a:rPr lang="en-US" dirty="0" smtClean="0"/>
              <a:t> – 2x</a:t>
            </a:r>
            <a:r>
              <a:rPr lang="en-US" baseline="30000" dirty="0" smtClean="0"/>
              <a:t>3</a:t>
            </a:r>
            <a:r>
              <a:rPr lang="en-US" dirty="0" smtClean="0"/>
              <a:t> +3x</a:t>
            </a:r>
            <a:r>
              <a:rPr lang="en-US" baseline="30000" dirty="0" smtClean="0"/>
              <a:t>2</a:t>
            </a:r>
            <a:r>
              <a:rPr lang="en-US" dirty="0" smtClean="0"/>
              <a:t> – 3 -3x</a:t>
            </a:r>
            <a:r>
              <a:rPr lang="en-US" baseline="30000" dirty="0" smtClean="0"/>
              <a:t>5</a:t>
            </a:r>
            <a:r>
              <a:rPr lang="en-US" dirty="0" smtClean="0"/>
              <a:t>.</a:t>
            </a:r>
            <a:endParaRPr lang="sr-Latn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4</a:t>
            </a:r>
            <a:r>
              <a:rPr lang="sr-Latn-RS" dirty="0" smtClean="0"/>
              <a:t>. </a:t>
            </a:r>
            <a:r>
              <a:rPr lang="en-US" dirty="0" err="1" smtClean="0"/>
              <a:t>Растави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чиниоце</a:t>
            </a:r>
            <a:r>
              <a:rPr lang="sr-Latn-RS" dirty="0" smtClean="0"/>
              <a:t> </a:t>
            </a:r>
            <a:r>
              <a:rPr lang="sr-Cyrl-RS" dirty="0" smtClean="0"/>
              <a:t>следеће полиноме</a:t>
            </a:r>
            <a:r>
              <a:rPr lang="en-US" dirty="0" smtClean="0"/>
              <a:t>:</a:t>
            </a:r>
            <a:endParaRPr lang="sr-Latn-R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sr-Cyrl-RS" dirty="0" smtClean="0"/>
          </a:p>
          <a:p>
            <a:pPr>
              <a:buNone/>
            </a:pPr>
            <a:r>
              <a:rPr lang="en-US" dirty="0" smtClean="0"/>
              <a:t>а</a:t>
            </a:r>
            <a:r>
              <a:rPr lang="en-US" dirty="0" smtClean="0"/>
              <a:t>) 4xy – 16x</a:t>
            </a:r>
            <a:r>
              <a:rPr lang="en-US" baseline="30000" dirty="0" smtClean="0"/>
              <a:t>2</a:t>
            </a:r>
            <a:r>
              <a:rPr lang="en-US" dirty="0" smtClean="0"/>
              <a:t>y   </a:t>
            </a:r>
            <a:endParaRPr lang="sr-Latn-RS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sr-Latn-R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б) a</a:t>
            </a:r>
            <a:r>
              <a:rPr lang="en-US" baseline="30000" dirty="0" smtClean="0"/>
              <a:t>2</a:t>
            </a:r>
            <a:r>
              <a:rPr lang="en-US" dirty="0" smtClean="0"/>
              <a:t> – 4a + 4       </a:t>
            </a: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 </a:t>
            </a:r>
            <a:r>
              <a:rPr lang="en-US" dirty="0" smtClean="0"/>
              <a:t>в</a:t>
            </a:r>
            <a:r>
              <a:rPr lang="en-US" dirty="0" smtClean="0"/>
              <a:t>) 25x</a:t>
            </a:r>
            <a:r>
              <a:rPr lang="en-US" baseline="30000" dirty="0" smtClean="0"/>
              <a:t>2</a:t>
            </a:r>
            <a:r>
              <a:rPr lang="en-US" dirty="0" smtClean="0"/>
              <a:t> – 36</a:t>
            </a:r>
            <a:r>
              <a:rPr lang="en-US" dirty="0" smtClean="0"/>
              <a:t>.</a:t>
            </a: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 smtClean="0"/>
              <a:t>21.03.2020.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4B98-AB63-46E9-8A56-45E9C5DFFE7C}" type="slidenum">
              <a:rPr lang="en-US" smtClean="0"/>
              <a:t>5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43636" y="5786454"/>
            <a:ext cx="12641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Click="0" advTm="10000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428604"/>
            <a:ext cx="7239000" cy="5786478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5. Реши једанчине: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а</a:t>
            </a:r>
            <a:r>
              <a:rPr lang="sr-Cyrl-RS" dirty="0" smtClean="0"/>
              <a:t>)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б</a:t>
            </a:r>
            <a:r>
              <a:rPr lang="sr-Cyrl-RS" dirty="0" smtClean="0"/>
              <a:t>)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                            С р е ћ н о !   </a:t>
            </a:r>
            <a:endParaRPr lang="en-US" dirty="0"/>
          </a:p>
        </p:txBody>
      </p:sp>
      <p:pic>
        <p:nvPicPr>
          <p:cNvPr id="5" name="Picture 4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071546"/>
            <a:ext cx="2071702" cy="1509516"/>
          </a:xfrm>
          <a:prstGeom prst="rect">
            <a:avLst/>
          </a:prstGeom>
        </p:spPr>
      </p:pic>
      <p:pic>
        <p:nvPicPr>
          <p:cNvPr id="6" name="Picture 5" descr="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214686"/>
            <a:ext cx="2000264" cy="1304520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 smtClean="0"/>
              <a:t>21.03.2020.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4B98-AB63-46E9-8A56-45E9C5DFFE7C}" type="slidenum">
              <a:rPr lang="en-US" smtClean="0"/>
              <a:t>6</a:t>
            </a:fld>
            <a:endParaRPr lang="en-US"/>
          </a:p>
        </p:txBody>
      </p:sp>
      <p:sp>
        <p:nvSpPr>
          <p:cNvPr id="10" name="Vertical Scroll 9"/>
          <p:cNvSpPr/>
          <p:nvPr/>
        </p:nvSpPr>
        <p:spPr>
          <a:xfrm>
            <a:off x="6215074" y="4643446"/>
            <a:ext cx="1285884" cy="135731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iley Face 11"/>
          <p:cNvSpPr/>
          <p:nvPr/>
        </p:nvSpPr>
        <p:spPr>
          <a:xfrm>
            <a:off x="6572264" y="5000636"/>
            <a:ext cx="642942" cy="642942"/>
          </a:xfrm>
          <a:prstGeom prst="smileyFace">
            <a:avLst>
              <a:gd name="adj" fmla="val 465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Click="0" advTm="10000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Још нешто за крај...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500174"/>
            <a:ext cx="7429552" cy="5143536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Не заборавите да поздравите  п р о л е ћ е </a:t>
            </a:r>
          </a:p>
          <a:p>
            <a:pPr>
              <a:buNone/>
            </a:pPr>
            <a:r>
              <a:rPr lang="sr-Cyrl-RS" dirty="0" smtClean="0"/>
              <a:t>које је јуче стигло !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prole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571744"/>
            <a:ext cx="7048549" cy="3964809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 smtClean="0"/>
              <a:t>21.03.2020.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4B98-AB63-46E9-8A56-45E9C5DFFE7C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7472386" cy="5812818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Чувајте здравље и брините о члановима 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ваших породица.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Срдачан поздрав,    </a:t>
            </a:r>
          </a:p>
          <a:p>
            <a:pPr>
              <a:buNone/>
            </a:pPr>
            <a:r>
              <a:rPr lang="sr-Cyrl-RS" dirty="0" smtClean="0"/>
              <a:t>                   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                наставница Марија Јеремић</a:t>
            </a:r>
            <a:endParaRPr lang="en-US" dirty="0"/>
          </a:p>
        </p:txBody>
      </p:sp>
      <p:sp>
        <p:nvSpPr>
          <p:cNvPr id="4" name="Heart 3"/>
          <p:cNvSpPr/>
          <p:nvPr/>
        </p:nvSpPr>
        <p:spPr>
          <a:xfrm>
            <a:off x="3357554" y="1285860"/>
            <a:ext cx="914400" cy="771524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/>
          <p:cNvSpPr/>
          <p:nvPr/>
        </p:nvSpPr>
        <p:spPr>
          <a:xfrm>
            <a:off x="6000760" y="5143512"/>
            <a:ext cx="1857388" cy="1000132"/>
          </a:xfrm>
          <a:prstGeom prst="cloud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Наставиће се... </a:t>
            </a:r>
            <a:endParaRPr lang="en-US" sz="14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Cyrl-RS" smtClean="0"/>
              <a:t>21.03.2020.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4B98-AB63-46E9-8A56-45E9C5DFFE7C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110</TotalTime>
  <Words>298</Words>
  <Application>Microsoft Office PowerPoint</Application>
  <PresentationFormat>On-screen Show (4:3)</PresentationFormat>
  <Paragraphs>78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Субота, 21.03.2020.</vt:lpstr>
      <vt:lpstr>Поштовани ученици,</vt:lpstr>
      <vt:lpstr>Slide 3</vt:lpstr>
      <vt:lpstr>Slide 4</vt:lpstr>
      <vt:lpstr>Slide 5</vt:lpstr>
      <vt:lpstr>Slide 6</vt:lpstr>
      <vt:lpstr>Још нешто за крај...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Subota, 21.03.2020.</dc:title>
  <dc:creator>Marija</dc:creator>
  <cp:lastModifiedBy>Marija</cp:lastModifiedBy>
  <cp:revision>12</cp:revision>
  <dcterms:created xsi:type="dcterms:W3CDTF">2020-03-19T18:25:17Z</dcterms:created>
  <dcterms:modified xsi:type="dcterms:W3CDTF">2020-03-19T20:15:42Z</dcterms:modified>
</cp:coreProperties>
</file>